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7199313" cy="1079976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2" userDrawn="1">
          <p15:clr>
            <a:srgbClr val="A4A3A4"/>
          </p15:clr>
        </p15:guide>
        <p15:guide id="2" pos="22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9" autoAdjust="0"/>
    <p:restoredTop sz="93511" autoAdjust="0"/>
  </p:normalViewPr>
  <p:slideViewPr>
    <p:cSldViewPr>
      <p:cViewPr>
        <p:scale>
          <a:sx n="40" d="100"/>
          <a:sy n="40" d="100"/>
        </p:scale>
        <p:origin x="48" y="990"/>
      </p:cViewPr>
      <p:guideLst>
        <p:guide orient="horz" pos="3402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3A47D-6586-41FD-B956-98D04CF978AA}" type="datetimeFigureOut">
              <a:rPr lang="zh-CN" altLang="en-US" smtClean="0"/>
              <a:t>2018/5/3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1297F-446B-471A-83F1-171396AEF1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0133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39949" y="3354933"/>
            <a:ext cx="6119416" cy="231494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79900" y="6119870"/>
            <a:ext cx="5039519" cy="27599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9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59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39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19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99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79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59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39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2018/5/3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2018/5/3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5219505" y="432494"/>
            <a:ext cx="1619845" cy="92147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59966" y="432494"/>
            <a:ext cx="4739548" cy="921479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2018/5/3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2018/5/3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68696" y="6939854"/>
            <a:ext cx="6119416" cy="2144953"/>
          </a:xfrm>
        </p:spPr>
        <p:txBody>
          <a:bodyPr anchor="t"/>
          <a:lstStyle>
            <a:lvl1pPr algn="l">
              <a:defRPr sz="1574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68696" y="4577407"/>
            <a:ext cx="6119416" cy="2362447"/>
          </a:xfrm>
        </p:spPr>
        <p:txBody>
          <a:bodyPr anchor="b"/>
          <a:lstStyle>
            <a:lvl1pPr marL="0" indent="0">
              <a:buNone/>
              <a:defRPr sz="787">
                <a:solidFill>
                  <a:schemeClr val="tx1">
                    <a:tint val="75000"/>
                  </a:schemeClr>
                </a:solidFill>
              </a:defRPr>
            </a:lvl1pPr>
            <a:lvl2pPr marL="179932" indent="0">
              <a:buNone/>
              <a:defRPr sz="708">
                <a:solidFill>
                  <a:schemeClr val="tx1">
                    <a:tint val="75000"/>
                  </a:schemeClr>
                </a:solidFill>
              </a:defRPr>
            </a:lvl2pPr>
            <a:lvl3pPr marL="359864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3pPr>
            <a:lvl4pPr marL="539795" indent="0">
              <a:buNone/>
              <a:defRPr sz="551">
                <a:solidFill>
                  <a:schemeClr val="tx1">
                    <a:tint val="75000"/>
                  </a:schemeClr>
                </a:solidFill>
              </a:defRPr>
            </a:lvl4pPr>
            <a:lvl5pPr marL="719727" indent="0">
              <a:buNone/>
              <a:defRPr sz="551">
                <a:solidFill>
                  <a:schemeClr val="tx1">
                    <a:tint val="75000"/>
                  </a:schemeClr>
                </a:solidFill>
              </a:defRPr>
            </a:lvl5pPr>
            <a:lvl6pPr marL="899659" indent="0">
              <a:buNone/>
              <a:defRPr sz="551">
                <a:solidFill>
                  <a:schemeClr val="tx1">
                    <a:tint val="75000"/>
                  </a:schemeClr>
                </a:solidFill>
              </a:defRPr>
            </a:lvl6pPr>
            <a:lvl7pPr marL="1079591" indent="0">
              <a:buNone/>
              <a:defRPr sz="551">
                <a:solidFill>
                  <a:schemeClr val="tx1">
                    <a:tint val="75000"/>
                  </a:schemeClr>
                </a:solidFill>
              </a:defRPr>
            </a:lvl7pPr>
            <a:lvl8pPr marL="1259522" indent="0">
              <a:buNone/>
              <a:defRPr sz="551">
                <a:solidFill>
                  <a:schemeClr val="tx1">
                    <a:tint val="75000"/>
                  </a:schemeClr>
                </a:solidFill>
              </a:defRPr>
            </a:lvl8pPr>
            <a:lvl9pPr marL="1439454" indent="0">
              <a:buNone/>
              <a:defRPr sz="5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2018/5/3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9968" y="2519947"/>
            <a:ext cx="3179697" cy="7127344"/>
          </a:xfrm>
        </p:spPr>
        <p:txBody>
          <a:bodyPr/>
          <a:lstStyle>
            <a:lvl1pPr>
              <a:defRPr sz="1102"/>
            </a:lvl1pPr>
            <a:lvl2pPr>
              <a:defRPr sz="945"/>
            </a:lvl2pPr>
            <a:lvl3pPr>
              <a:defRPr sz="787"/>
            </a:lvl3pPr>
            <a:lvl4pPr>
              <a:defRPr sz="708"/>
            </a:lvl4pPr>
            <a:lvl5pPr>
              <a:defRPr sz="708"/>
            </a:lvl5pPr>
            <a:lvl6pPr>
              <a:defRPr sz="708"/>
            </a:lvl6pPr>
            <a:lvl7pPr>
              <a:defRPr sz="708"/>
            </a:lvl7pPr>
            <a:lvl8pPr>
              <a:defRPr sz="708"/>
            </a:lvl8pPr>
            <a:lvl9pPr>
              <a:defRPr sz="708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659654" y="2519947"/>
            <a:ext cx="3179697" cy="7127344"/>
          </a:xfrm>
        </p:spPr>
        <p:txBody>
          <a:bodyPr/>
          <a:lstStyle>
            <a:lvl1pPr>
              <a:defRPr sz="1102"/>
            </a:lvl1pPr>
            <a:lvl2pPr>
              <a:defRPr sz="945"/>
            </a:lvl2pPr>
            <a:lvl3pPr>
              <a:defRPr sz="787"/>
            </a:lvl3pPr>
            <a:lvl4pPr>
              <a:defRPr sz="708"/>
            </a:lvl4pPr>
            <a:lvl5pPr>
              <a:defRPr sz="708"/>
            </a:lvl5pPr>
            <a:lvl6pPr>
              <a:defRPr sz="708"/>
            </a:lvl6pPr>
            <a:lvl7pPr>
              <a:defRPr sz="708"/>
            </a:lvl7pPr>
            <a:lvl8pPr>
              <a:defRPr sz="708"/>
            </a:lvl8pPr>
            <a:lvl9pPr>
              <a:defRPr sz="708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2018/5/3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59968" y="2417452"/>
            <a:ext cx="3180947" cy="1007477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79932" indent="0">
              <a:buNone/>
              <a:defRPr sz="787" b="1"/>
            </a:lvl2pPr>
            <a:lvl3pPr marL="359864" indent="0">
              <a:buNone/>
              <a:defRPr sz="708" b="1"/>
            </a:lvl3pPr>
            <a:lvl4pPr marL="539795" indent="0">
              <a:buNone/>
              <a:defRPr sz="630" b="1"/>
            </a:lvl4pPr>
            <a:lvl5pPr marL="719727" indent="0">
              <a:buNone/>
              <a:defRPr sz="630" b="1"/>
            </a:lvl5pPr>
            <a:lvl6pPr marL="899659" indent="0">
              <a:buNone/>
              <a:defRPr sz="630" b="1"/>
            </a:lvl6pPr>
            <a:lvl7pPr marL="1079591" indent="0">
              <a:buNone/>
              <a:defRPr sz="630" b="1"/>
            </a:lvl7pPr>
            <a:lvl8pPr marL="1259522" indent="0">
              <a:buNone/>
              <a:defRPr sz="630" b="1"/>
            </a:lvl8pPr>
            <a:lvl9pPr marL="1439454" indent="0">
              <a:buNone/>
              <a:defRPr sz="63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59968" y="3424925"/>
            <a:ext cx="3180947" cy="6222364"/>
          </a:xfrm>
        </p:spPr>
        <p:txBody>
          <a:bodyPr/>
          <a:lstStyle>
            <a:lvl1pPr>
              <a:defRPr sz="945"/>
            </a:lvl1pPr>
            <a:lvl2pPr>
              <a:defRPr sz="787"/>
            </a:lvl2pPr>
            <a:lvl3pPr>
              <a:defRPr sz="708"/>
            </a:lvl3pPr>
            <a:lvl4pPr>
              <a:defRPr sz="630"/>
            </a:lvl4pPr>
            <a:lvl5pPr>
              <a:defRPr sz="630"/>
            </a:lvl5pPr>
            <a:lvl6pPr>
              <a:defRPr sz="630"/>
            </a:lvl6pPr>
            <a:lvl7pPr>
              <a:defRPr sz="630"/>
            </a:lvl7pPr>
            <a:lvl8pPr>
              <a:defRPr sz="630"/>
            </a:lvl8pPr>
            <a:lvl9pPr>
              <a:defRPr sz="63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657152" y="2417452"/>
            <a:ext cx="3182196" cy="1007477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79932" indent="0">
              <a:buNone/>
              <a:defRPr sz="787" b="1"/>
            </a:lvl2pPr>
            <a:lvl3pPr marL="359864" indent="0">
              <a:buNone/>
              <a:defRPr sz="708" b="1"/>
            </a:lvl3pPr>
            <a:lvl4pPr marL="539795" indent="0">
              <a:buNone/>
              <a:defRPr sz="630" b="1"/>
            </a:lvl4pPr>
            <a:lvl5pPr marL="719727" indent="0">
              <a:buNone/>
              <a:defRPr sz="630" b="1"/>
            </a:lvl5pPr>
            <a:lvl6pPr marL="899659" indent="0">
              <a:buNone/>
              <a:defRPr sz="630" b="1"/>
            </a:lvl6pPr>
            <a:lvl7pPr marL="1079591" indent="0">
              <a:buNone/>
              <a:defRPr sz="630" b="1"/>
            </a:lvl7pPr>
            <a:lvl8pPr marL="1259522" indent="0">
              <a:buNone/>
              <a:defRPr sz="630" b="1"/>
            </a:lvl8pPr>
            <a:lvl9pPr marL="1439454" indent="0">
              <a:buNone/>
              <a:defRPr sz="63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657152" y="3424925"/>
            <a:ext cx="3182196" cy="6222364"/>
          </a:xfrm>
        </p:spPr>
        <p:txBody>
          <a:bodyPr/>
          <a:lstStyle>
            <a:lvl1pPr>
              <a:defRPr sz="945"/>
            </a:lvl1pPr>
            <a:lvl2pPr>
              <a:defRPr sz="787"/>
            </a:lvl2pPr>
            <a:lvl3pPr>
              <a:defRPr sz="708"/>
            </a:lvl3pPr>
            <a:lvl4pPr>
              <a:defRPr sz="630"/>
            </a:lvl4pPr>
            <a:lvl5pPr>
              <a:defRPr sz="630"/>
            </a:lvl5pPr>
            <a:lvl6pPr>
              <a:defRPr sz="630"/>
            </a:lvl6pPr>
            <a:lvl7pPr>
              <a:defRPr sz="630"/>
            </a:lvl7pPr>
            <a:lvl8pPr>
              <a:defRPr sz="630"/>
            </a:lvl8pPr>
            <a:lvl9pPr>
              <a:defRPr sz="63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2018/5/3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2018/5/3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2018/5/3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59966" y="429990"/>
            <a:ext cx="2368524" cy="1829960"/>
          </a:xfrm>
        </p:spPr>
        <p:txBody>
          <a:bodyPr anchor="b"/>
          <a:lstStyle>
            <a:lvl1pPr algn="l">
              <a:defRPr sz="78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14731" y="429997"/>
            <a:ext cx="4024616" cy="9217299"/>
          </a:xfrm>
        </p:spPr>
        <p:txBody>
          <a:bodyPr/>
          <a:lstStyle>
            <a:lvl1pPr>
              <a:defRPr sz="1259"/>
            </a:lvl1pPr>
            <a:lvl2pPr>
              <a:defRPr sz="1102"/>
            </a:lvl2pPr>
            <a:lvl3pPr>
              <a:defRPr sz="945"/>
            </a:lvl3pPr>
            <a:lvl4pPr>
              <a:defRPr sz="787"/>
            </a:lvl4pPr>
            <a:lvl5pPr>
              <a:defRPr sz="787"/>
            </a:lvl5pPr>
            <a:lvl6pPr>
              <a:defRPr sz="787"/>
            </a:lvl6pPr>
            <a:lvl7pPr>
              <a:defRPr sz="787"/>
            </a:lvl7pPr>
            <a:lvl8pPr>
              <a:defRPr sz="787"/>
            </a:lvl8pPr>
            <a:lvl9pPr>
              <a:defRPr sz="787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59966" y="2259953"/>
            <a:ext cx="2368524" cy="7387339"/>
          </a:xfrm>
        </p:spPr>
        <p:txBody>
          <a:bodyPr/>
          <a:lstStyle>
            <a:lvl1pPr marL="0" indent="0">
              <a:buNone/>
              <a:defRPr sz="551"/>
            </a:lvl1pPr>
            <a:lvl2pPr marL="179932" indent="0">
              <a:buNone/>
              <a:defRPr sz="472"/>
            </a:lvl2pPr>
            <a:lvl3pPr marL="359864" indent="0">
              <a:buNone/>
              <a:defRPr sz="393"/>
            </a:lvl3pPr>
            <a:lvl4pPr marL="539795" indent="0">
              <a:buNone/>
              <a:defRPr sz="354"/>
            </a:lvl4pPr>
            <a:lvl5pPr marL="719727" indent="0">
              <a:buNone/>
              <a:defRPr sz="354"/>
            </a:lvl5pPr>
            <a:lvl6pPr marL="899659" indent="0">
              <a:buNone/>
              <a:defRPr sz="354"/>
            </a:lvl6pPr>
            <a:lvl7pPr marL="1079591" indent="0">
              <a:buNone/>
              <a:defRPr sz="354"/>
            </a:lvl7pPr>
            <a:lvl8pPr marL="1259522" indent="0">
              <a:buNone/>
              <a:defRPr sz="354"/>
            </a:lvl8pPr>
            <a:lvl9pPr marL="1439454" indent="0">
              <a:buNone/>
              <a:defRPr sz="354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2018/5/3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11116" y="7559834"/>
            <a:ext cx="4319588" cy="892481"/>
          </a:xfrm>
        </p:spPr>
        <p:txBody>
          <a:bodyPr anchor="b"/>
          <a:lstStyle>
            <a:lvl1pPr algn="l">
              <a:defRPr sz="78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411116" y="964979"/>
            <a:ext cx="4319588" cy="6479858"/>
          </a:xfrm>
        </p:spPr>
        <p:txBody>
          <a:bodyPr/>
          <a:lstStyle>
            <a:lvl1pPr marL="0" indent="0">
              <a:buNone/>
              <a:defRPr sz="1259"/>
            </a:lvl1pPr>
            <a:lvl2pPr marL="179932" indent="0">
              <a:buNone/>
              <a:defRPr sz="1102"/>
            </a:lvl2pPr>
            <a:lvl3pPr marL="359864" indent="0">
              <a:buNone/>
              <a:defRPr sz="945"/>
            </a:lvl3pPr>
            <a:lvl4pPr marL="539795" indent="0">
              <a:buNone/>
              <a:defRPr sz="787"/>
            </a:lvl4pPr>
            <a:lvl5pPr marL="719727" indent="0">
              <a:buNone/>
              <a:defRPr sz="787"/>
            </a:lvl5pPr>
            <a:lvl6pPr marL="899659" indent="0">
              <a:buNone/>
              <a:defRPr sz="787"/>
            </a:lvl6pPr>
            <a:lvl7pPr marL="1079591" indent="0">
              <a:buNone/>
              <a:defRPr sz="787"/>
            </a:lvl7pPr>
            <a:lvl8pPr marL="1259522" indent="0">
              <a:buNone/>
              <a:defRPr sz="787"/>
            </a:lvl8pPr>
            <a:lvl9pPr marL="1439454" indent="0">
              <a:buNone/>
              <a:defRPr sz="787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411116" y="8452321"/>
            <a:ext cx="4319588" cy="1267471"/>
          </a:xfrm>
        </p:spPr>
        <p:txBody>
          <a:bodyPr/>
          <a:lstStyle>
            <a:lvl1pPr marL="0" indent="0">
              <a:buNone/>
              <a:defRPr sz="551"/>
            </a:lvl1pPr>
            <a:lvl2pPr marL="179932" indent="0">
              <a:buNone/>
              <a:defRPr sz="472"/>
            </a:lvl2pPr>
            <a:lvl3pPr marL="359864" indent="0">
              <a:buNone/>
              <a:defRPr sz="393"/>
            </a:lvl3pPr>
            <a:lvl4pPr marL="539795" indent="0">
              <a:buNone/>
              <a:defRPr sz="354"/>
            </a:lvl4pPr>
            <a:lvl5pPr marL="719727" indent="0">
              <a:buNone/>
              <a:defRPr sz="354"/>
            </a:lvl5pPr>
            <a:lvl6pPr marL="899659" indent="0">
              <a:buNone/>
              <a:defRPr sz="354"/>
            </a:lvl6pPr>
            <a:lvl7pPr marL="1079591" indent="0">
              <a:buNone/>
              <a:defRPr sz="354"/>
            </a:lvl7pPr>
            <a:lvl8pPr marL="1259522" indent="0">
              <a:buNone/>
              <a:defRPr sz="354"/>
            </a:lvl8pPr>
            <a:lvl9pPr marL="1439454" indent="0">
              <a:buNone/>
              <a:defRPr sz="354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2018/5/3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359966" y="432495"/>
            <a:ext cx="6479382" cy="1799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59966" y="2519947"/>
            <a:ext cx="6479382" cy="7127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59966" y="10009787"/>
            <a:ext cx="167984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2018/5/3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459766" y="10009787"/>
            <a:ext cx="2279782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5159508" y="10009787"/>
            <a:ext cx="167984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59864" rtl="0" eaLnBrk="1" latinLnBrk="0" hangingPunct="1">
        <a:spcBef>
          <a:spcPct val="0"/>
        </a:spcBef>
        <a:buNone/>
        <a:defRPr sz="173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4949" indent="-134949" algn="l" defTabSz="359864" rtl="0" eaLnBrk="1" latinLnBrk="0" hangingPunct="1">
        <a:spcBef>
          <a:spcPct val="20000"/>
        </a:spcBef>
        <a:buFont typeface="Arial" pitchFamily="34" charset="0"/>
        <a:buChar char="•"/>
        <a:defRPr sz="1259" kern="1200">
          <a:solidFill>
            <a:schemeClr val="tx1"/>
          </a:solidFill>
          <a:latin typeface="+mn-lt"/>
          <a:ea typeface="+mn-ea"/>
          <a:cs typeface="+mn-cs"/>
        </a:defRPr>
      </a:lvl1pPr>
      <a:lvl2pPr marL="292389" indent="-112458" algn="l" defTabSz="359864" rtl="0" eaLnBrk="1" latinLnBrk="0" hangingPunct="1">
        <a:spcBef>
          <a:spcPct val="20000"/>
        </a:spcBef>
        <a:buFont typeface="Arial" pitchFamily="34" charset="0"/>
        <a:buChar char="–"/>
        <a:defRPr sz="1102" kern="1200">
          <a:solidFill>
            <a:schemeClr val="tx1"/>
          </a:solidFill>
          <a:latin typeface="+mn-lt"/>
          <a:ea typeface="+mn-ea"/>
          <a:cs typeface="+mn-cs"/>
        </a:defRPr>
      </a:lvl2pPr>
      <a:lvl3pPr marL="449830" indent="-89966" algn="l" defTabSz="359864" rtl="0" eaLnBrk="1" latinLnBrk="0" hangingPunct="1">
        <a:spcBef>
          <a:spcPct val="20000"/>
        </a:spcBef>
        <a:buFont typeface="Arial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629761" indent="-89966" algn="l" defTabSz="359864" rtl="0" eaLnBrk="1" latinLnBrk="0" hangingPunct="1">
        <a:spcBef>
          <a:spcPct val="20000"/>
        </a:spcBef>
        <a:buFont typeface="Arial" pitchFamily="34" charset="0"/>
        <a:buChar char="–"/>
        <a:defRPr sz="787" kern="1200">
          <a:solidFill>
            <a:schemeClr val="tx1"/>
          </a:solidFill>
          <a:latin typeface="+mn-lt"/>
          <a:ea typeface="+mn-ea"/>
          <a:cs typeface="+mn-cs"/>
        </a:defRPr>
      </a:lvl4pPr>
      <a:lvl5pPr marL="809693" indent="-89966" algn="l" defTabSz="359864" rtl="0" eaLnBrk="1" latinLnBrk="0" hangingPunct="1">
        <a:spcBef>
          <a:spcPct val="20000"/>
        </a:spcBef>
        <a:buFont typeface="Arial" pitchFamily="34" charset="0"/>
        <a:buChar char="»"/>
        <a:defRPr sz="787" kern="1200">
          <a:solidFill>
            <a:schemeClr val="tx1"/>
          </a:solidFill>
          <a:latin typeface="+mn-lt"/>
          <a:ea typeface="+mn-ea"/>
          <a:cs typeface="+mn-cs"/>
        </a:defRPr>
      </a:lvl5pPr>
      <a:lvl6pPr marL="989625" indent="-89966" algn="l" defTabSz="359864" rtl="0" eaLnBrk="1" latinLnBrk="0" hangingPunct="1">
        <a:spcBef>
          <a:spcPct val="20000"/>
        </a:spcBef>
        <a:buFont typeface="Arial" pitchFamily="34" charset="0"/>
        <a:buChar char="•"/>
        <a:defRPr sz="787" kern="1200">
          <a:solidFill>
            <a:schemeClr val="tx1"/>
          </a:solidFill>
          <a:latin typeface="+mn-lt"/>
          <a:ea typeface="+mn-ea"/>
          <a:cs typeface="+mn-cs"/>
        </a:defRPr>
      </a:lvl6pPr>
      <a:lvl7pPr marL="1169556" indent="-89966" algn="l" defTabSz="359864" rtl="0" eaLnBrk="1" latinLnBrk="0" hangingPunct="1">
        <a:spcBef>
          <a:spcPct val="20000"/>
        </a:spcBef>
        <a:buFont typeface="Arial" pitchFamily="34" charset="0"/>
        <a:buChar char="•"/>
        <a:defRPr sz="787" kern="1200">
          <a:solidFill>
            <a:schemeClr val="tx1"/>
          </a:solidFill>
          <a:latin typeface="+mn-lt"/>
          <a:ea typeface="+mn-ea"/>
          <a:cs typeface="+mn-cs"/>
        </a:defRPr>
      </a:lvl7pPr>
      <a:lvl8pPr marL="1349488" indent="-89966" algn="l" defTabSz="359864" rtl="0" eaLnBrk="1" latinLnBrk="0" hangingPunct="1">
        <a:spcBef>
          <a:spcPct val="20000"/>
        </a:spcBef>
        <a:buFont typeface="Arial" pitchFamily="34" charset="0"/>
        <a:buChar char="•"/>
        <a:defRPr sz="787" kern="1200">
          <a:solidFill>
            <a:schemeClr val="tx1"/>
          </a:solidFill>
          <a:latin typeface="+mn-lt"/>
          <a:ea typeface="+mn-ea"/>
          <a:cs typeface="+mn-cs"/>
        </a:defRPr>
      </a:lvl8pPr>
      <a:lvl9pPr marL="1529420" indent="-89966" algn="l" defTabSz="359864" rtl="0" eaLnBrk="1" latinLnBrk="0" hangingPunct="1">
        <a:spcBef>
          <a:spcPct val="20000"/>
        </a:spcBef>
        <a:buFont typeface="Arial" pitchFamily="34" charset="0"/>
        <a:buChar char="•"/>
        <a:defRPr sz="7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59864" rtl="0" eaLnBrk="1" latinLnBrk="0" hangingPunct="1">
        <a:defRPr sz="708" kern="1200">
          <a:solidFill>
            <a:schemeClr val="tx1"/>
          </a:solidFill>
          <a:latin typeface="+mn-lt"/>
          <a:ea typeface="+mn-ea"/>
          <a:cs typeface="+mn-cs"/>
        </a:defRPr>
      </a:lvl1pPr>
      <a:lvl2pPr marL="179932" algn="l" defTabSz="359864" rtl="0" eaLnBrk="1" latinLnBrk="0" hangingPunct="1">
        <a:defRPr sz="708" kern="1200">
          <a:solidFill>
            <a:schemeClr val="tx1"/>
          </a:solidFill>
          <a:latin typeface="+mn-lt"/>
          <a:ea typeface="+mn-ea"/>
          <a:cs typeface="+mn-cs"/>
        </a:defRPr>
      </a:lvl2pPr>
      <a:lvl3pPr marL="359864" algn="l" defTabSz="359864" rtl="0" eaLnBrk="1" latinLnBrk="0" hangingPunct="1">
        <a:defRPr sz="708" kern="1200">
          <a:solidFill>
            <a:schemeClr val="tx1"/>
          </a:solidFill>
          <a:latin typeface="+mn-lt"/>
          <a:ea typeface="+mn-ea"/>
          <a:cs typeface="+mn-cs"/>
        </a:defRPr>
      </a:lvl3pPr>
      <a:lvl4pPr marL="539795" algn="l" defTabSz="359864" rtl="0" eaLnBrk="1" latinLnBrk="0" hangingPunct="1">
        <a:defRPr sz="708" kern="1200">
          <a:solidFill>
            <a:schemeClr val="tx1"/>
          </a:solidFill>
          <a:latin typeface="+mn-lt"/>
          <a:ea typeface="+mn-ea"/>
          <a:cs typeface="+mn-cs"/>
        </a:defRPr>
      </a:lvl4pPr>
      <a:lvl5pPr marL="719727" algn="l" defTabSz="359864" rtl="0" eaLnBrk="1" latinLnBrk="0" hangingPunct="1">
        <a:defRPr sz="708" kern="1200">
          <a:solidFill>
            <a:schemeClr val="tx1"/>
          </a:solidFill>
          <a:latin typeface="+mn-lt"/>
          <a:ea typeface="+mn-ea"/>
          <a:cs typeface="+mn-cs"/>
        </a:defRPr>
      </a:lvl5pPr>
      <a:lvl6pPr marL="899659" algn="l" defTabSz="359864" rtl="0" eaLnBrk="1" latinLnBrk="0" hangingPunct="1">
        <a:defRPr sz="708" kern="1200">
          <a:solidFill>
            <a:schemeClr val="tx1"/>
          </a:solidFill>
          <a:latin typeface="+mn-lt"/>
          <a:ea typeface="+mn-ea"/>
          <a:cs typeface="+mn-cs"/>
        </a:defRPr>
      </a:lvl6pPr>
      <a:lvl7pPr marL="1079591" algn="l" defTabSz="359864" rtl="0" eaLnBrk="1" latinLnBrk="0" hangingPunct="1">
        <a:defRPr sz="708" kern="1200">
          <a:solidFill>
            <a:schemeClr val="tx1"/>
          </a:solidFill>
          <a:latin typeface="+mn-lt"/>
          <a:ea typeface="+mn-ea"/>
          <a:cs typeface="+mn-cs"/>
        </a:defRPr>
      </a:lvl7pPr>
      <a:lvl8pPr marL="1259522" algn="l" defTabSz="359864" rtl="0" eaLnBrk="1" latinLnBrk="0" hangingPunct="1">
        <a:defRPr sz="708" kern="1200">
          <a:solidFill>
            <a:schemeClr val="tx1"/>
          </a:solidFill>
          <a:latin typeface="+mn-lt"/>
          <a:ea typeface="+mn-ea"/>
          <a:cs typeface="+mn-cs"/>
        </a:defRPr>
      </a:lvl8pPr>
      <a:lvl9pPr marL="1439454" algn="l" defTabSz="359864" rtl="0" eaLnBrk="1" latinLnBrk="0" hangingPunct="1">
        <a:defRPr sz="70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>
            <a:extLst>
              <a:ext uri="{FF2B5EF4-FFF2-40B4-BE49-F238E27FC236}">
                <a16:creationId xmlns:a16="http://schemas.microsoft.com/office/drawing/2014/main" id="{31433E27-BB97-43AB-AC15-A0ACB1A0BC4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545"/>
          <a:stretch/>
        </p:blipFill>
        <p:spPr>
          <a:xfrm>
            <a:off x="0" y="0"/>
            <a:ext cx="42466136" cy="10801350"/>
          </a:xfrm>
          <a:prstGeom prst="rect">
            <a:avLst/>
          </a:prstGeom>
          <a:solidFill>
            <a:schemeClr val="bg1"/>
          </a:solidFill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20" name="矩形 19">
            <a:extLst>
              <a:ext uri="{FF2B5EF4-FFF2-40B4-BE49-F238E27FC236}">
                <a16:creationId xmlns:a16="http://schemas.microsoft.com/office/drawing/2014/main" id="{5B15C5FB-718B-4E74-8BEB-AEEE46A1A3EA}"/>
              </a:ext>
            </a:extLst>
          </p:cNvPr>
          <p:cNvSpPr/>
          <p:nvPr/>
        </p:nvSpPr>
        <p:spPr>
          <a:xfrm>
            <a:off x="864121" y="5400672"/>
            <a:ext cx="1224136" cy="54006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07A6D7BE-BEB4-4978-AE4C-0D0702553E39}"/>
              </a:ext>
            </a:extLst>
          </p:cNvPr>
          <p:cNvSpPr/>
          <p:nvPr/>
        </p:nvSpPr>
        <p:spPr>
          <a:xfrm>
            <a:off x="5331190" y="5400671"/>
            <a:ext cx="1224136" cy="54006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BF03DDF3-1A9A-4730-8EEB-424BA68EDB66}"/>
              </a:ext>
            </a:extLst>
          </p:cNvPr>
          <p:cNvSpPr/>
          <p:nvPr/>
        </p:nvSpPr>
        <p:spPr>
          <a:xfrm>
            <a:off x="24020622" y="5416465"/>
            <a:ext cx="1224136" cy="54006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6964CB43-21CC-44D9-A17E-C37B49759CC5}"/>
              </a:ext>
            </a:extLst>
          </p:cNvPr>
          <p:cNvSpPr/>
          <p:nvPr/>
        </p:nvSpPr>
        <p:spPr>
          <a:xfrm>
            <a:off x="28947266" y="5416465"/>
            <a:ext cx="1224136" cy="54006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A1495B4C-25D2-4E36-832A-6F18FB3823CF}"/>
              </a:ext>
            </a:extLst>
          </p:cNvPr>
          <p:cNvGrpSpPr/>
          <p:nvPr/>
        </p:nvGrpSpPr>
        <p:grpSpPr>
          <a:xfrm>
            <a:off x="1847067" y="1208821"/>
            <a:ext cx="108000" cy="8311506"/>
            <a:chOff x="8213204" y="606273"/>
            <a:chExt cx="108000" cy="8311506"/>
          </a:xfrm>
        </p:grpSpPr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772CC467-1439-41A5-8C14-BC5A73CB8AC0}"/>
                </a:ext>
              </a:extLst>
            </p:cNvPr>
            <p:cNvSpPr/>
            <p:nvPr/>
          </p:nvSpPr>
          <p:spPr>
            <a:xfrm rot="10800000">
              <a:off x="8213204" y="606273"/>
              <a:ext cx="108000" cy="41400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矩形 27">
              <a:extLst>
                <a:ext uri="{FF2B5EF4-FFF2-40B4-BE49-F238E27FC236}">
                  <a16:creationId xmlns:a16="http://schemas.microsoft.com/office/drawing/2014/main" id="{479DBAA5-0331-4447-950C-70692C577738}"/>
                </a:ext>
              </a:extLst>
            </p:cNvPr>
            <p:cNvSpPr/>
            <p:nvPr/>
          </p:nvSpPr>
          <p:spPr>
            <a:xfrm rot="10800000">
              <a:off x="8213204" y="4777779"/>
              <a:ext cx="108000" cy="414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29" name="图片 28">
            <a:extLst>
              <a:ext uri="{FF2B5EF4-FFF2-40B4-BE49-F238E27FC236}">
                <a16:creationId xmlns:a16="http://schemas.microsoft.com/office/drawing/2014/main" id="{C35413A3-13EA-4782-BD70-EACFFC5213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57750" y1="27725" x2="60250" y2="37678"/>
                        <a14:foregroundMark x1="83750" y1="27014" x2="88000" y2="43365"/>
                        <a14:foregroundMark x1="69000" y1="51659" x2="68000" y2="65640"/>
                        <a14:foregroundMark x1="46250" y1="94550" x2="53250" y2="84597"/>
                        <a14:foregroundMark x1="79500" y1="91232" x2="78500" y2="8222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4500">
            <a:off x="647438" y="3905271"/>
            <a:ext cx="1499650" cy="1582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666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8" presetClass="emph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Rot by="5400000">
                                      <p:cBhvr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100"/>
                            </p:stCondLst>
                            <p:childTnLst>
                              <p:par>
                                <p:cTn id="2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610132 0.001143 E" pathEditMode="relative" ptsTypes="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1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组合 29">
            <a:extLst>
              <a:ext uri="{FF2B5EF4-FFF2-40B4-BE49-F238E27FC236}">
                <a16:creationId xmlns:a16="http://schemas.microsoft.com/office/drawing/2014/main" id="{DD7BC97B-A232-4C15-AF10-669D6D9C833A}"/>
              </a:ext>
            </a:extLst>
          </p:cNvPr>
          <p:cNvGrpSpPr/>
          <p:nvPr/>
        </p:nvGrpSpPr>
        <p:grpSpPr>
          <a:xfrm>
            <a:off x="0" y="0"/>
            <a:ext cx="42466136" cy="10801350"/>
            <a:chOff x="0" y="0"/>
            <a:chExt cx="42466136" cy="10801350"/>
          </a:xfrm>
        </p:grpSpPr>
        <p:pic>
          <p:nvPicPr>
            <p:cNvPr id="31" name="图片 30">
              <a:extLst>
                <a:ext uri="{FF2B5EF4-FFF2-40B4-BE49-F238E27FC236}">
                  <a16:creationId xmlns:a16="http://schemas.microsoft.com/office/drawing/2014/main" id="{A6B5E305-F060-4AFF-B2FE-AB6E58C353F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4545"/>
            <a:stretch/>
          </p:blipFill>
          <p:spPr>
            <a:xfrm>
              <a:off x="0" y="0"/>
              <a:ext cx="42466136" cy="10801350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50800" dir="5400000" algn="ctr" rotWithShape="0">
                <a:srgbClr val="000000"/>
              </a:outerShdw>
            </a:effectLst>
          </p:spPr>
        </p:pic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27660961-125B-440A-ADAB-125337133E52}"/>
                </a:ext>
              </a:extLst>
            </p:cNvPr>
            <p:cNvSpPr/>
            <p:nvPr/>
          </p:nvSpPr>
          <p:spPr>
            <a:xfrm>
              <a:off x="864121" y="5400672"/>
              <a:ext cx="1224136" cy="54006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矩形 32">
              <a:extLst>
                <a:ext uri="{FF2B5EF4-FFF2-40B4-BE49-F238E27FC236}">
                  <a16:creationId xmlns:a16="http://schemas.microsoft.com/office/drawing/2014/main" id="{53E2B3DA-976B-41C8-AFE3-7F035409EF09}"/>
                </a:ext>
              </a:extLst>
            </p:cNvPr>
            <p:cNvSpPr/>
            <p:nvPr/>
          </p:nvSpPr>
          <p:spPr>
            <a:xfrm>
              <a:off x="5331190" y="5400671"/>
              <a:ext cx="1224136" cy="54006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34" name="图片 33">
              <a:extLst>
                <a:ext uri="{FF2B5EF4-FFF2-40B4-BE49-F238E27FC236}">
                  <a16:creationId xmlns:a16="http://schemas.microsoft.com/office/drawing/2014/main" id="{A0796CA9-1C0A-4C6A-B26D-2B1CD50DAE3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100000" l="0" r="100000">
                          <a14:foregroundMark x1="57750" y1="27725" x2="60250" y2="37678"/>
                          <a14:foregroundMark x1="83750" y1="27014" x2="88000" y2="43365"/>
                          <a14:foregroundMark x1="69000" y1="51659" x2="68000" y2="65640"/>
                          <a14:foregroundMark x1="46250" y1="94550" x2="53250" y2="84597"/>
                          <a14:foregroundMark x1="79500" y1="91232" x2="78500" y2="8222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74500">
              <a:off x="5040940" y="3917613"/>
              <a:ext cx="1499650" cy="158213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7394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5697E-6 0 L -0.63007 0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50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3C30634F-EA31-4A84-9F7E-B46F04A2D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545"/>
          <a:stretch/>
        </p:blipFill>
        <p:spPr>
          <a:xfrm>
            <a:off x="-4536454" y="0"/>
            <a:ext cx="42466136" cy="10801350"/>
          </a:xfrm>
          <a:prstGeom prst="rect">
            <a:avLst/>
          </a:prstGeom>
          <a:solidFill>
            <a:schemeClr val="bg1"/>
          </a:solidFill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F16CC472-6A2A-40EE-A78A-AF02D9552AF8}"/>
              </a:ext>
            </a:extLst>
          </p:cNvPr>
          <p:cNvSpPr/>
          <p:nvPr/>
        </p:nvSpPr>
        <p:spPr>
          <a:xfrm>
            <a:off x="-3672333" y="5400672"/>
            <a:ext cx="1224136" cy="54006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02D9374C-1A67-4251-BC98-12761C2D873E}"/>
              </a:ext>
            </a:extLst>
          </p:cNvPr>
          <p:cNvSpPr/>
          <p:nvPr/>
        </p:nvSpPr>
        <p:spPr>
          <a:xfrm>
            <a:off x="794736" y="5400671"/>
            <a:ext cx="1224136" cy="54006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827CC62A-54F8-44AE-9D98-C8867795120C}"/>
              </a:ext>
            </a:extLst>
          </p:cNvPr>
          <p:cNvSpPr/>
          <p:nvPr/>
        </p:nvSpPr>
        <p:spPr>
          <a:xfrm>
            <a:off x="4104506" y="5416465"/>
            <a:ext cx="1224136" cy="54006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6387E5DB-C306-4D7C-B0BE-69D41E8EC337}"/>
              </a:ext>
            </a:extLst>
          </p:cNvPr>
          <p:cNvSpPr/>
          <p:nvPr/>
        </p:nvSpPr>
        <p:spPr>
          <a:xfrm>
            <a:off x="11856415" y="5400673"/>
            <a:ext cx="1224136" cy="54006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2F6F6B5A-F566-4CBC-89CA-82B27110084C}"/>
              </a:ext>
            </a:extLst>
          </p:cNvPr>
          <p:cNvSpPr/>
          <p:nvPr/>
        </p:nvSpPr>
        <p:spPr>
          <a:xfrm>
            <a:off x="19484168" y="5416465"/>
            <a:ext cx="1224136" cy="54006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7C249066-A645-489E-942F-F755F528B8D9}"/>
              </a:ext>
            </a:extLst>
          </p:cNvPr>
          <p:cNvSpPr/>
          <p:nvPr/>
        </p:nvSpPr>
        <p:spPr>
          <a:xfrm>
            <a:off x="24410812" y="5416465"/>
            <a:ext cx="1224136" cy="54006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9E1B487A-B7B4-4519-A0F5-5949447895CE}"/>
              </a:ext>
            </a:extLst>
          </p:cNvPr>
          <p:cNvGrpSpPr/>
          <p:nvPr/>
        </p:nvGrpSpPr>
        <p:grpSpPr>
          <a:xfrm>
            <a:off x="1823004" y="2136972"/>
            <a:ext cx="108000" cy="6480000"/>
            <a:chOff x="8213204" y="606273"/>
            <a:chExt cx="108000" cy="8311506"/>
          </a:xfrm>
        </p:grpSpPr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B8CF03DC-9471-406C-9BDA-F91CF99D35B1}"/>
                </a:ext>
              </a:extLst>
            </p:cNvPr>
            <p:cNvSpPr/>
            <p:nvPr/>
          </p:nvSpPr>
          <p:spPr>
            <a:xfrm rot="10800000">
              <a:off x="8213204" y="606273"/>
              <a:ext cx="108000" cy="41400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BCC7FA47-9B94-4242-89A5-3DB0E393A92E}"/>
                </a:ext>
              </a:extLst>
            </p:cNvPr>
            <p:cNvSpPr/>
            <p:nvPr/>
          </p:nvSpPr>
          <p:spPr>
            <a:xfrm rot="10800000">
              <a:off x="8213204" y="4777779"/>
              <a:ext cx="108000" cy="414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7" name="图片 16">
            <a:extLst>
              <a:ext uri="{FF2B5EF4-FFF2-40B4-BE49-F238E27FC236}">
                <a16:creationId xmlns:a16="http://schemas.microsoft.com/office/drawing/2014/main" id="{06300F95-B964-490D-9C1C-28DD12821E0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57750" y1="27725" x2="60250" y2="37678"/>
                        <a14:foregroundMark x1="83750" y1="27014" x2="88000" y2="43365"/>
                        <a14:foregroundMark x1="69000" y1="51659" x2="68000" y2="65640"/>
                        <a14:foregroundMark x1="46250" y1="94550" x2="53250" y2="84597"/>
                        <a14:foregroundMark x1="79500" y1="91232" x2="78500" y2="8222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4500">
            <a:off x="504486" y="3917613"/>
            <a:ext cx="1499650" cy="1582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57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8" presetClass="emph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Rot by="5400000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0"/>
                            </p:stCondLst>
                            <p:childTnLst>
                              <p:par>
                                <p:cTn id="1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66601 -0.001135 E" pathEditMode="relative" ptsTypes="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6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组合 17">
            <a:extLst>
              <a:ext uri="{FF2B5EF4-FFF2-40B4-BE49-F238E27FC236}">
                <a16:creationId xmlns:a16="http://schemas.microsoft.com/office/drawing/2014/main" id="{6CF688D1-9F8E-4585-BD5B-B5D7C2B6F2C7}"/>
              </a:ext>
            </a:extLst>
          </p:cNvPr>
          <p:cNvGrpSpPr/>
          <p:nvPr/>
        </p:nvGrpSpPr>
        <p:grpSpPr>
          <a:xfrm>
            <a:off x="-4536454" y="0"/>
            <a:ext cx="42466136" cy="10817140"/>
            <a:chOff x="-4536454" y="0"/>
            <a:chExt cx="42466136" cy="10817140"/>
          </a:xfrm>
        </p:grpSpPr>
        <p:pic>
          <p:nvPicPr>
            <p:cNvPr id="19" name="图片 18">
              <a:extLst>
                <a:ext uri="{FF2B5EF4-FFF2-40B4-BE49-F238E27FC236}">
                  <a16:creationId xmlns:a16="http://schemas.microsoft.com/office/drawing/2014/main" id="{22801AA0-EC27-4652-BA74-0C91B3E717E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4545"/>
            <a:stretch/>
          </p:blipFill>
          <p:spPr>
            <a:xfrm>
              <a:off x="-4536454" y="0"/>
              <a:ext cx="42466136" cy="10801350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50800" dir="5400000" algn="ctr" rotWithShape="0">
                <a:srgbClr val="000000"/>
              </a:outerShdw>
            </a:effectLst>
          </p:spPr>
        </p:pic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6FD2C625-48BC-42C8-99A2-EAA16D9B2A1A}"/>
                </a:ext>
              </a:extLst>
            </p:cNvPr>
            <p:cNvSpPr/>
            <p:nvPr/>
          </p:nvSpPr>
          <p:spPr>
            <a:xfrm>
              <a:off x="-3672333" y="5400672"/>
              <a:ext cx="1224136" cy="54006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D3EEBC62-5CE2-469C-BE86-5547867907B1}"/>
                </a:ext>
              </a:extLst>
            </p:cNvPr>
            <p:cNvSpPr/>
            <p:nvPr/>
          </p:nvSpPr>
          <p:spPr>
            <a:xfrm>
              <a:off x="794736" y="5400671"/>
              <a:ext cx="1224136" cy="54006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DF626E93-CB2F-48AB-8C64-4DFA1589110D}"/>
                </a:ext>
              </a:extLst>
            </p:cNvPr>
            <p:cNvSpPr/>
            <p:nvPr/>
          </p:nvSpPr>
          <p:spPr>
            <a:xfrm>
              <a:off x="4104506" y="5416465"/>
              <a:ext cx="1224136" cy="54006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72B0AFFF-008A-4F23-A3BD-8E7B5C75DC4D}"/>
                </a:ext>
              </a:extLst>
            </p:cNvPr>
            <p:cNvSpPr/>
            <p:nvPr/>
          </p:nvSpPr>
          <p:spPr>
            <a:xfrm>
              <a:off x="11856415" y="5400673"/>
              <a:ext cx="1224136" cy="54006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矩形 23">
              <a:extLst>
                <a:ext uri="{FF2B5EF4-FFF2-40B4-BE49-F238E27FC236}">
                  <a16:creationId xmlns:a16="http://schemas.microsoft.com/office/drawing/2014/main" id="{6F6C095D-E4B3-425E-8B5E-9FF6C9297853}"/>
                </a:ext>
              </a:extLst>
            </p:cNvPr>
            <p:cNvSpPr/>
            <p:nvPr/>
          </p:nvSpPr>
          <p:spPr>
            <a:xfrm>
              <a:off x="19484168" y="5416465"/>
              <a:ext cx="1224136" cy="54006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31DB058-1242-45DB-B21A-DD1B60441CFD}"/>
                </a:ext>
              </a:extLst>
            </p:cNvPr>
            <p:cNvSpPr/>
            <p:nvPr/>
          </p:nvSpPr>
          <p:spPr>
            <a:xfrm>
              <a:off x="24410812" y="5416465"/>
              <a:ext cx="1224136" cy="54006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26" name="图片 25">
              <a:extLst>
                <a:ext uri="{FF2B5EF4-FFF2-40B4-BE49-F238E27FC236}">
                  <a16:creationId xmlns:a16="http://schemas.microsoft.com/office/drawing/2014/main" id="{18F4C36B-196D-4E2A-827E-EE5729CC7B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100000" l="0" r="100000">
                          <a14:foregroundMark x1="57750" y1="27725" x2="60250" y2="37678"/>
                          <a14:foregroundMark x1="83750" y1="27014" x2="88000" y2="43365"/>
                          <a14:foregroundMark x1="69000" y1="51659" x2="68000" y2="65640"/>
                          <a14:foregroundMark x1="46250" y1="94550" x2="53250" y2="84597"/>
                          <a14:foregroundMark x1="79500" y1="91232" x2="78500" y2="8222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74500">
              <a:off x="3864433" y="3905348"/>
              <a:ext cx="1499650" cy="158213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59023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47413 0 E" pathEditMode="relative" ptsTypes="">
                                      <p:cBhvr>
                                        <p:cTn id="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8CD1ACB6-F300-41D7-A660-0ADB576EEA2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545"/>
          <a:stretch/>
        </p:blipFill>
        <p:spPr>
          <a:xfrm>
            <a:off x="-7758230" y="0"/>
            <a:ext cx="42466136" cy="10801350"/>
          </a:xfrm>
          <a:prstGeom prst="rect">
            <a:avLst/>
          </a:prstGeom>
          <a:solidFill>
            <a:schemeClr val="bg1"/>
          </a:solidFill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2" name="矩形 11">
            <a:extLst>
              <a:ext uri="{FF2B5EF4-FFF2-40B4-BE49-F238E27FC236}">
                <a16:creationId xmlns:a16="http://schemas.microsoft.com/office/drawing/2014/main" id="{04D5F2C2-8AE6-4B6D-B57B-228C6EAD50EA}"/>
              </a:ext>
            </a:extLst>
          </p:cNvPr>
          <p:cNvSpPr/>
          <p:nvPr/>
        </p:nvSpPr>
        <p:spPr>
          <a:xfrm>
            <a:off x="-6894109" y="5400672"/>
            <a:ext cx="1224136" cy="54006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CCF3256-E947-4842-BBF2-564E778E7C66}"/>
              </a:ext>
            </a:extLst>
          </p:cNvPr>
          <p:cNvSpPr/>
          <p:nvPr/>
        </p:nvSpPr>
        <p:spPr>
          <a:xfrm>
            <a:off x="-2427040" y="5400671"/>
            <a:ext cx="1224136" cy="54006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8787163A-9F23-4307-8CE3-7BA97483704C}"/>
              </a:ext>
            </a:extLst>
          </p:cNvPr>
          <p:cNvSpPr/>
          <p:nvPr/>
        </p:nvSpPr>
        <p:spPr>
          <a:xfrm>
            <a:off x="882730" y="5416465"/>
            <a:ext cx="1224136" cy="54006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DACA9F42-E3C3-4D45-8AF8-FC26AC949DE7}"/>
              </a:ext>
            </a:extLst>
          </p:cNvPr>
          <p:cNvSpPr/>
          <p:nvPr/>
        </p:nvSpPr>
        <p:spPr>
          <a:xfrm>
            <a:off x="3384426" y="5400673"/>
            <a:ext cx="1224136" cy="54006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9F5B5883-F4E2-4863-BFAA-4DEE8EA6D785}"/>
              </a:ext>
            </a:extLst>
          </p:cNvPr>
          <p:cNvSpPr/>
          <p:nvPr/>
        </p:nvSpPr>
        <p:spPr>
          <a:xfrm>
            <a:off x="16262392" y="5416465"/>
            <a:ext cx="1224136" cy="54006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EA9A00A9-0BEE-4673-B23D-7C10B0DD57A9}"/>
              </a:ext>
            </a:extLst>
          </p:cNvPr>
          <p:cNvSpPr/>
          <p:nvPr/>
        </p:nvSpPr>
        <p:spPr>
          <a:xfrm>
            <a:off x="21189036" y="5416465"/>
            <a:ext cx="1224136" cy="540067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7" name="组合 26">
            <a:extLst>
              <a:ext uri="{FF2B5EF4-FFF2-40B4-BE49-F238E27FC236}">
                <a16:creationId xmlns:a16="http://schemas.microsoft.com/office/drawing/2014/main" id="{4FC3A954-F8A5-4A66-B94F-1BE09C42D2DC}"/>
              </a:ext>
            </a:extLst>
          </p:cNvPr>
          <p:cNvGrpSpPr/>
          <p:nvPr/>
        </p:nvGrpSpPr>
        <p:grpSpPr>
          <a:xfrm>
            <a:off x="1847067" y="1345241"/>
            <a:ext cx="108000" cy="8064000"/>
            <a:chOff x="8213204" y="606273"/>
            <a:chExt cx="108000" cy="8311506"/>
          </a:xfrm>
        </p:grpSpPr>
        <p:sp>
          <p:nvSpPr>
            <p:cNvPr id="28" name="矩形 27">
              <a:extLst>
                <a:ext uri="{FF2B5EF4-FFF2-40B4-BE49-F238E27FC236}">
                  <a16:creationId xmlns:a16="http://schemas.microsoft.com/office/drawing/2014/main" id="{3F56D855-421A-4070-BF4D-7BD4BADB5DE0}"/>
                </a:ext>
              </a:extLst>
            </p:cNvPr>
            <p:cNvSpPr/>
            <p:nvPr/>
          </p:nvSpPr>
          <p:spPr>
            <a:xfrm rot="10800000">
              <a:off x="8213204" y="606273"/>
              <a:ext cx="108000" cy="41400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0E44E630-6F96-48B3-91C3-18D00983FA8D}"/>
                </a:ext>
              </a:extLst>
            </p:cNvPr>
            <p:cNvSpPr/>
            <p:nvPr/>
          </p:nvSpPr>
          <p:spPr>
            <a:xfrm rot="10800000">
              <a:off x="8213204" y="4777779"/>
              <a:ext cx="108000" cy="414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30" name="图片 29">
            <a:extLst>
              <a:ext uri="{FF2B5EF4-FFF2-40B4-BE49-F238E27FC236}">
                <a16:creationId xmlns:a16="http://schemas.microsoft.com/office/drawing/2014/main" id="{8AC7B8C9-403D-495D-A2A7-436BF59DB45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57750" y1="27725" x2="60250" y2="37678"/>
                        <a14:foregroundMark x1="83750" y1="27014" x2="88000" y2="43365"/>
                        <a14:foregroundMark x1="69000" y1="51659" x2="68000" y2="65640"/>
                        <a14:foregroundMark x1="46250" y1="94550" x2="53250" y2="84597"/>
                        <a14:foregroundMark x1="79500" y1="91232" x2="78500" y2="8222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4500">
            <a:off x="642657" y="3905348"/>
            <a:ext cx="1499650" cy="1582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3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15168E-6 -4.26808E-6 L 0.62655 -4.26808E-6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27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8" presetClass="emph" presetSubtype="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animRot by="10800000">
                                      <p:cBhvr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2" presetClass="exit" presetSubtype="6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0</Words>
  <Application>Microsoft Office PowerPoint</Application>
  <PresentationFormat>自定义</PresentationFormat>
  <Paragraphs>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等线</vt:lpstr>
      <vt:lpstr>宋体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Lenovo</cp:lastModifiedBy>
  <cp:revision>28</cp:revision>
  <dcterms:created xsi:type="dcterms:W3CDTF">2018-05-03T13:03:56Z</dcterms:created>
  <dcterms:modified xsi:type="dcterms:W3CDTF">2018-05-03T13:39:18Z</dcterms:modified>
</cp:coreProperties>
</file>